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bb6a43b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bb6a43b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9.jpg"/><Relationship Id="rId5" Type="http://schemas.openxmlformats.org/officeDocument/2006/relationships/image" Target="../media/image1.png"/><Relationship Id="rId6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2.jpg"/><Relationship Id="rId10" Type="http://schemas.openxmlformats.org/officeDocument/2006/relationships/image" Target="../media/image14.jpg"/><Relationship Id="rId9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3.jpg"/><Relationship Id="rId8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Draft Perdiction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Going back from 2000 can we discover/predict if a  first round pick will help their team  make playoffs, win the rookie of the year or how  long the player will be in the MLB!</a:t>
            </a:r>
            <a:endParaRPr/>
          </a:p>
        </p:txBody>
      </p:sp>
      <p:pic>
        <p:nvPicPr>
          <p:cNvPr descr="Open Chromebook laptop computer"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12406" l="0" r="0" t="12406"/>
          <a:stretch/>
        </p:blipFill>
        <p:spPr>
          <a:xfrm>
            <a:off x="4070150" y="978225"/>
            <a:ext cx="4142048" cy="2335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9126" y="17699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7100" y="1983125"/>
            <a:ext cx="1421220" cy="28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Round Draft Pick Perdiction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purpose of this analysis is to see if there is a correlation between longevity and the draft round pick of a major league baseball player.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75" y="2210700"/>
            <a:ext cx="38671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04575" y="2018325"/>
            <a:ext cx="7851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Is there a correlation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between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first round draft picks and the tema makin it to playoffs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Is there a correlation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between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first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round draft picks and longevity in the mlb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Is there a correlation between Rookie of the Year and the team making it to the playoffs.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925" y="272725"/>
            <a:ext cx="2396424" cy="1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included </a:t>
            </a:r>
            <a:endParaRPr/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Initial signing salary/bonus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Average annual salary over the length of players career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awards did the players </a:t>
            </a:r>
            <a:r>
              <a:rPr lang="en" sz="1500"/>
              <a:t>accumulate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many games did they play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 average MLB players career is 4-6 years, how does 1st and 2nd round players compare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is their </a:t>
            </a:r>
            <a:r>
              <a:rPr lang="en" sz="1500"/>
              <a:t>overall</a:t>
            </a:r>
            <a:r>
              <a:rPr lang="en" sz="1500"/>
              <a:t> batting average?</a:t>
            </a:r>
            <a:br>
              <a:rPr lang="en" sz="1500"/>
            </a:br>
            <a:r>
              <a:rPr lang="en" sz="1500"/>
              <a:t>What is their length per initial team they were drafted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9275"/>
            <a:ext cx="4571998" cy="15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year overall stats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Batting average	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Player performance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Playoffs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Salary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1274600" y="595950"/>
            <a:ext cx="63690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 flipH="1">
            <a:off x="823650" y="1432500"/>
            <a:ext cx="666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AWS-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Baseball-reference.com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Jupyter Notebook- to run Pandas and Python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10" name="Google Shape;110;p19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11" name="Google Shape;111;p19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12" name="Google Shape;112;p19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13" name="Google Shape;113;p19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277" y="289013"/>
            <a:ext cx="4235424" cy="456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6413" y="434175"/>
            <a:ext cx="2032323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0775" y="389825"/>
            <a:ext cx="1986053" cy="17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6425" y="2289750"/>
            <a:ext cx="4090925" cy="2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700" y="0"/>
            <a:ext cx="60242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